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9" r:id="rId8"/>
    <p:sldId id="262" r:id="rId9"/>
    <p:sldId id="261" r:id="rId10"/>
    <p:sldId id="265" r:id="rId11"/>
    <p:sldId id="266" r:id="rId12"/>
    <p:sldId id="267" r:id="rId13"/>
    <p:sldId id="268" r:id="rId14"/>
    <p:sldId id="264" r:id="rId15"/>
    <p:sldId id="269" r:id="rId16"/>
    <p:sldId id="263" r:id="rId17"/>
    <p:sldId id="27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6300C-361B-43DF-86AF-1A6DFF81D97D}" v="1" dt="2024-09-16T09:47:02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66" autoAdjust="0"/>
    <p:restoredTop sz="94720"/>
  </p:normalViewPr>
  <p:slideViewPr>
    <p:cSldViewPr snapToGrid="0">
      <p:cViewPr varScale="1">
        <p:scale>
          <a:sx n="103" d="100"/>
          <a:sy n="103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CHOR Michael" userId="173355a6-ccd2-4851-ad6d-65cbe6477a21" providerId="ADAL" clId="{C546300C-361B-43DF-86AF-1A6DFF81D97D}"/>
    <pc:docChg chg="undo custSel modSld modMainMaster">
      <pc:chgData name="SCHICHOR Michael" userId="173355a6-ccd2-4851-ad6d-65cbe6477a21" providerId="ADAL" clId="{C546300C-361B-43DF-86AF-1A6DFF81D97D}" dt="2024-09-16T09:47:02.319" v="15" actId="16037"/>
      <pc:docMkLst>
        <pc:docMk/>
      </pc:docMkLst>
      <pc:sldChg chg="modSp mod">
        <pc:chgData name="SCHICHOR Michael" userId="173355a6-ccd2-4851-ad6d-65cbe6477a21" providerId="ADAL" clId="{C546300C-361B-43DF-86AF-1A6DFF81D97D}" dt="2024-09-16T09:47:02.319" v="15" actId="16037"/>
        <pc:sldMkLst>
          <pc:docMk/>
          <pc:sldMk cId="3225692479" sldId="257"/>
        </pc:sldMkLst>
        <pc:spChg chg="mod">
          <ac:chgData name="SCHICHOR Michael" userId="173355a6-ccd2-4851-ad6d-65cbe6477a21" providerId="ADAL" clId="{C546300C-361B-43DF-86AF-1A6DFF81D97D}" dt="2024-09-16T09:47:02.319" v="15" actId="16037"/>
          <ac:spMkLst>
            <pc:docMk/>
            <pc:sldMk cId="3225692479" sldId="257"/>
            <ac:spMk id="2" creationId="{561F1A2D-3CD7-7DA7-2FE4-970FA1E7E54D}"/>
          </ac:spMkLst>
        </pc:spChg>
        <pc:spChg chg="mod">
          <ac:chgData name="SCHICHOR Michael" userId="173355a6-ccd2-4851-ad6d-65cbe6477a21" providerId="ADAL" clId="{C546300C-361B-43DF-86AF-1A6DFF81D97D}" dt="2024-09-16T09:46:19.607" v="14" actId="20577"/>
          <ac:spMkLst>
            <pc:docMk/>
            <pc:sldMk cId="3225692479" sldId="257"/>
            <ac:spMk id="3" creationId="{C7553F66-C721-3890-0D9B-C343375A7A53}"/>
          </ac:spMkLst>
        </pc:spChg>
      </pc:sldChg>
      <pc:sldMasterChg chg="modSldLayout">
        <pc:chgData name="SCHICHOR Michael" userId="173355a6-ccd2-4851-ad6d-65cbe6477a21" providerId="ADAL" clId="{C546300C-361B-43DF-86AF-1A6DFF81D97D}" dt="2024-09-13T09:26:18.663" v="9" actId="207"/>
        <pc:sldMasterMkLst>
          <pc:docMk/>
          <pc:sldMasterMk cId="872399379" sldId="2147483648"/>
        </pc:sldMasterMkLst>
        <pc:sldLayoutChg chg="modSp mod">
          <pc:chgData name="SCHICHOR Michael" userId="173355a6-ccd2-4851-ad6d-65cbe6477a21" providerId="ADAL" clId="{C546300C-361B-43DF-86AF-1A6DFF81D97D}" dt="2024-09-13T09:26:18.663" v="9" actId="207"/>
          <pc:sldLayoutMkLst>
            <pc:docMk/>
            <pc:sldMasterMk cId="872399379" sldId="2147483648"/>
            <pc:sldLayoutMk cId="393033973" sldId="2147483660"/>
          </pc:sldLayoutMkLst>
          <pc:spChg chg="mod">
            <ac:chgData name="SCHICHOR Michael" userId="173355a6-ccd2-4851-ad6d-65cbe6477a21" providerId="ADAL" clId="{C546300C-361B-43DF-86AF-1A6DFF81D97D}" dt="2024-09-13T09:26:18.663" v="9" actId="207"/>
            <ac:spMkLst>
              <pc:docMk/>
              <pc:sldMasterMk cId="872399379" sldId="2147483648"/>
              <pc:sldLayoutMk cId="393033973" sldId="2147483660"/>
              <ac:spMk id="7" creationId="{A5185C4F-E036-AB02-E2E8-4E9C20A323E0}"/>
            </ac:spMkLst>
          </pc:spChg>
        </pc:sldLayoutChg>
      </pc:sldMasterChg>
    </pc:docChg>
  </pc:docChgLst>
  <pc:docChgLst>
    <pc:chgData name="SCHICHOR Michael" userId="173355a6-ccd2-4851-ad6d-65cbe6477a21" providerId="ADAL" clId="{9BE788BC-4996-4798-8E65-CCCE814B4C54}"/>
    <pc:docChg chg="custSel addSld delSld modSld">
      <pc:chgData name="SCHICHOR Michael" userId="173355a6-ccd2-4851-ad6d-65cbe6477a21" providerId="ADAL" clId="{9BE788BC-4996-4798-8E65-CCCE814B4C54}" dt="2024-09-16T09:48:27.885" v="9" actId="700"/>
      <pc:docMkLst>
        <pc:docMk/>
      </pc:docMkLst>
      <pc:sldChg chg="del">
        <pc:chgData name="SCHICHOR Michael" userId="173355a6-ccd2-4851-ad6d-65cbe6477a21" providerId="ADAL" clId="{9BE788BC-4996-4798-8E65-CCCE814B4C54}" dt="2024-09-16T09:48:15.793" v="6" actId="47"/>
        <pc:sldMkLst>
          <pc:docMk/>
          <pc:sldMk cId="2502629070" sldId="256"/>
        </pc:sldMkLst>
      </pc:sldChg>
      <pc:sldChg chg="new">
        <pc:chgData name="SCHICHOR Michael" userId="173355a6-ccd2-4851-ad6d-65cbe6477a21" providerId="ADAL" clId="{9BE788BC-4996-4798-8E65-CCCE814B4C54}" dt="2024-09-16T09:48:17.669" v="7" actId="680"/>
        <pc:sldMkLst>
          <pc:docMk/>
          <pc:sldMk cId="3415708445" sldId="256"/>
        </pc:sldMkLst>
      </pc:sldChg>
      <pc:sldChg chg="del">
        <pc:chgData name="SCHICHOR Michael" userId="173355a6-ccd2-4851-ad6d-65cbe6477a21" providerId="ADAL" clId="{9BE788BC-4996-4798-8E65-CCCE814B4C54}" dt="2024-09-16T09:48:13.603" v="0" actId="47"/>
        <pc:sldMkLst>
          <pc:docMk/>
          <pc:sldMk cId="3225692479" sldId="257"/>
        </pc:sldMkLst>
      </pc:sldChg>
      <pc:sldChg chg="addSp delSp modSp new mod modClrScheme chgLayout">
        <pc:chgData name="SCHICHOR Michael" userId="173355a6-ccd2-4851-ad6d-65cbe6477a21" providerId="ADAL" clId="{9BE788BC-4996-4798-8E65-CCCE814B4C54}" dt="2024-09-16T09:48:27.885" v="9" actId="700"/>
        <pc:sldMkLst>
          <pc:docMk/>
          <pc:sldMk cId="4265501927" sldId="257"/>
        </pc:sldMkLst>
        <pc:spChg chg="del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2" creationId="{B9F177E1-AAB5-F213-7BB5-EEE91C510215}"/>
          </ac:spMkLst>
        </pc:spChg>
        <pc:spChg chg="del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3" creationId="{B0C72ED1-B37C-0748-05AF-DE670AC51A90}"/>
          </ac:spMkLst>
        </pc:spChg>
        <pc:spChg chg="add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4" creationId="{6C2186F6-CD42-BF8D-2F7A-0F7234474D6B}"/>
          </ac:spMkLst>
        </pc:spChg>
        <pc:spChg chg="add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5" creationId="{3D7F98DF-E43F-5DC7-BDA5-2C3A8D877770}"/>
          </ac:spMkLst>
        </pc:spChg>
      </pc:sldChg>
      <pc:sldChg chg="del">
        <pc:chgData name="SCHICHOR Michael" userId="173355a6-ccd2-4851-ad6d-65cbe6477a21" providerId="ADAL" clId="{9BE788BC-4996-4798-8E65-CCCE814B4C54}" dt="2024-09-16T09:48:14.063" v="1" actId="47"/>
        <pc:sldMkLst>
          <pc:docMk/>
          <pc:sldMk cId="360312773" sldId="258"/>
        </pc:sldMkLst>
      </pc:sldChg>
      <pc:sldChg chg="del">
        <pc:chgData name="SCHICHOR Michael" userId="173355a6-ccd2-4851-ad6d-65cbe6477a21" providerId="ADAL" clId="{9BE788BC-4996-4798-8E65-CCCE814B4C54}" dt="2024-09-16T09:48:14.582" v="3" actId="47"/>
        <pc:sldMkLst>
          <pc:docMk/>
          <pc:sldMk cId="409674473" sldId="259"/>
        </pc:sldMkLst>
      </pc:sldChg>
      <pc:sldChg chg="del">
        <pc:chgData name="SCHICHOR Michael" userId="173355a6-ccd2-4851-ad6d-65cbe6477a21" providerId="ADAL" clId="{9BE788BC-4996-4798-8E65-CCCE814B4C54}" dt="2024-09-16T09:48:14.794" v="4" actId="47"/>
        <pc:sldMkLst>
          <pc:docMk/>
          <pc:sldMk cId="3551869785" sldId="260"/>
        </pc:sldMkLst>
      </pc:sldChg>
      <pc:sldChg chg="del">
        <pc:chgData name="SCHICHOR Michael" userId="173355a6-ccd2-4851-ad6d-65cbe6477a21" providerId="ADAL" clId="{9BE788BC-4996-4798-8E65-CCCE814B4C54}" dt="2024-09-16T09:48:14.327" v="2" actId="47"/>
        <pc:sldMkLst>
          <pc:docMk/>
          <pc:sldMk cId="2051870225" sldId="261"/>
        </pc:sldMkLst>
      </pc:sldChg>
      <pc:sldChg chg="del">
        <pc:chgData name="SCHICHOR Michael" userId="173355a6-ccd2-4851-ad6d-65cbe6477a21" providerId="ADAL" clId="{9BE788BC-4996-4798-8E65-CCCE814B4C54}" dt="2024-09-16T09:48:15.190" v="5" actId="47"/>
        <pc:sldMkLst>
          <pc:docMk/>
          <pc:sldMk cId="1848165538" sldId="262"/>
        </pc:sldMkLst>
      </pc:sldChg>
    </pc:docChg>
  </pc:docChgLst>
  <pc:docChgLst>
    <pc:chgData name="SCHICHOR Michael" userId="173355a6-ccd2-4851-ad6d-65cbe6477a21" providerId="ADAL" clId="{3BCBDD03-509E-4E37-B10B-21D198620323}"/>
    <pc:docChg chg="addSld modSld sldOrd">
      <pc:chgData name="SCHICHOR Michael" userId="173355a6-ccd2-4851-ad6d-65cbe6477a21" providerId="ADAL" clId="{3BCBDD03-509E-4E37-B10B-21D198620323}" dt="2024-08-28T12:40:44.557" v="7"/>
      <pc:docMkLst>
        <pc:docMk/>
      </pc:docMkLst>
      <pc:sldChg chg="new">
        <pc:chgData name="SCHICHOR Michael" userId="173355a6-ccd2-4851-ad6d-65cbe6477a21" providerId="ADAL" clId="{3BCBDD03-509E-4E37-B10B-21D198620323}" dt="2024-08-28T12:40:14.556" v="0" actId="680"/>
        <pc:sldMkLst>
          <pc:docMk/>
          <pc:sldMk cId="3225692479" sldId="257"/>
        </pc:sldMkLst>
      </pc:sldChg>
      <pc:sldChg chg="new">
        <pc:chgData name="SCHICHOR Michael" userId="173355a6-ccd2-4851-ad6d-65cbe6477a21" providerId="ADAL" clId="{3BCBDD03-509E-4E37-B10B-21D198620323}" dt="2024-08-28T12:40:16.968" v="1" actId="680"/>
        <pc:sldMkLst>
          <pc:docMk/>
          <pc:sldMk cId="360312773" sldId="258"/>
        </pc:sldMkLst>
      </pc:sldChg>
      <pc:sldChg chg="new">
        <pc:chgData name="SCHICHOR Michael" userId="173355a6-ccd2-4851-ad6d-65cbe6477a21" providerId="ADAL" clId="{3BCBDD03-509E-4E37-B10B-21D198620323}" dt="2024-08-28T12:40:19.725" v="2" actId="680"/>
        <pc:sldMkLst>
          <pc:docMk/>
          <pc:sldMk cId="409674473" sldId="259"/>
        </pc:sldMkLst>
      </pc:sldChg>
      <pc:sldChg chg="new">
        <pc:chgData name="SCHICHOR Michael" userId="173355a6-ccd2-4851-ad6d-65cbe6477a21" providerId="ADAL" clId="{3BCBDD03-509E-4E37-B10B-21D198620323}" dt="2024-08-28T12:40:22.476" v="3" actId="680"/>
        <pc:sldMkLst>
          <pc:docMk/>
          <pc:sldMk cId="3551869785" sldId="260"/>
        </pc:sldMkLst>
      </pc:sldChg>
      <pc:sldChg chg="new ord">
        <pc:chgData name="SCHICHOR Michael" userId="173355a6-ccd2-4851-ad6d-65cbe6477a21" providerId="ADAL" clId="{3BCBDD03-509E-4E37-B10B-21D198620323}" dt="2024-08-28T12:40:44.557" v="7"/>
        <pc:sldMkLst>
          <pc:docMk/>
          <pc:sldMk cId="2051870225" sldId="261"/>
        </pc:sldMkLst>
      </pc:sldChg>
      <pc:sldChg chg="new">
        <pc:chgData name="SCHICHOR Michael" userId="173355a6-ccd2-4851-ad6d-65cbe6477a21" providerId="ADAL" clId="{3BCBDD03-509E-4E37-B10B-21D198620323}" dt="2024-08-28T12:40:33.940" v="5" actId="680"/>
        <pc:sldMkLst>
          <pc:docMk/>
          <pc:sldMk cId="184816553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E9D0C168-E653-08BD-A459-2DAA8FDDC9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A59BE-A15D-627C-742B-BFE73A6E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77457-7F9B-4FB9-CBA3-D2F892B0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07B0DD-C1CE-7395-C81B-253A0933E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8D099A8D-4D4B-4427-E5E3-DB5858808E7D}"/>
              </a:ext>
            </a:extLst>
          </p:cNvPr>
          <p:cNvSpPr/>
          <p:nvPr userDrawn="1"/>
        </p:nvSpPr>
        <p:spPr>
          <a:xfrm rot="801712">
            <a:off x="3251936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A7705225-D26C-8247-2980-D8BFC9807471}"/>
              </a:ext>
            </a:extLst>
          </p:cNvPr>
          <p:cNvSpPr/>
          <p:nvPr userDrawn="1"/>
        </p:nvSpPr>
        <p:spPr>
          <a:xfrm rot="801712">
            <a:off x="4836914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DFB8CAA9-FDE3-AAE7-91CE-8F6B076EC673}"/>
              </a:ext>
            </a:extLst>
          </p:cNvPr>
          <p:cNvSpPr/>
          <p:nvPr userDrawn="1"/>
        </p:nvSpPr>
        <p:spPr>
          <a:xfrm rot="801712">
            <a:off x="-720415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4A5987-6E2B-FF38-0C25-CEA73C9D94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2426" y="2677888"/>
            <a:ext cx="2743200" cy="825669"/>
          </a:xfrm>
        </p:spPr>
        <p:txBody>
          <a:bodyPr anchor="ctr">
            <a:normAutofit/>
          </a:bodyPr>
          <a:lstStyle>
            <a:lvl1pPr algn="ctr">
              <a:defRPr sz="2800" spc="300"/>
            </a:lvl1pPr>
          </a:lstStyle>
          <a:p>
            <a:r>
              <a:rPr lang="de-DE" dirty="0"/>
              <a:t>Titel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D0F403-063A-A8D7-DC66-63B61E7B2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426" y="3612296"/>
            <a:ext cx="2743200" cy="922667"/>
          </a:xfrm>
        </p:spPr>
        <p:txBody>
          <a:bodyPr/>
          <a:lstStyle>
            <a:lvl1pPr marL="0" indent="0" algn="ctr">
              <a:buNone/>
              <a:defRPr sz="18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296E690-05CF-09EC-C328-6980261D1B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629" y="556203"/>
            <a:ext cx="1304491" cy="1832834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BD5E654-A761-FD0A-C858-0874FDC9136B}"/>
              </a:ext>
            </a:extLst>
          </p:cNvPr>
          <p:cNvCxnSpPr>
            <a:cxnSpLocks/>
          </p:cNvCxnSpPr>
          <p:nvPr userDrawn="1"/>
        </p:nvCxnSpPr>
        <p:spPr>
          <a:xfrm>
            <a:off x="520700" y="2569147"/>
            <a:ext cx="2292350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1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323E4-5CCC-C970-6823-76D36370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4333CA3-3B8B-9B62-3EBF-E12F7E6D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39DAA51-0FFD-880E-23EA-50937018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F2AAFA-B221-6873-7BE9-B0C42469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773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84C7D6-6C3D-8D04-D8D9-A66823A2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5948D0-D6A3-C00D-754B-4078C003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CD6A30-236A-5FA6-B93D-4B2360F5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7191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14A51-5671-D7D8-8161-8D215D33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33D80-3151-A90A-FB14-06C6F5C96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F435BB-A745-D2D2-E486-2A686DE85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E10FD4-9F28-7D9E-BD2D-C599CBC0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E6784C-CF15-70E8-508E-E9D9CA6F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97FDAF-4D50-3F10-EBE7-99B0AB3B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0385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00ADF-48A5-9B93-1496-6C0600D5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1B9B55-7DA3-39F0-4B05-470BB4372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006ADD-ED92-D865-18C7-1121C032E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A36E99-E9D9-ECDB-87E4-59D13427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C98EF0-7638-B592-6421-1AF70B2C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3A247E-6BAA-1074-CEBF-971B7BB5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57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70333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3513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7" name="Grafik 6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537B5D8B-CBBA-9A84-9242-76F5F5585E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3530" y="0"/>
            <a:ext cx="2918470" cy="6858000"/>
          </a:xfrm>
          <a:custGeom>
            <a:avLst/>
            <a:gdLst>
              <a:gd name="connsiteX0" fmla="*/ 6409 w 2918470"/>
              <a:gd name="connsiteY0" fmla="*/ 5435225 h 6872286"/>
              <a:gd name="connsiteX1" fmla="*/ 2506922 w 2918470"/>
              <a:gd name="connsiteY1" fmla="*/ 6872286 h 6872286"/>
              <a:gd name="connsiteX2" fmla="*/ 3556 w 2918470"/>
              <a:gd name="connsiteY2" fmla="*/ 6872286 h 6872286"/>
              <a:gd name="connsiteX3" fmla="*/ 2918469 w 2918470"/>
              <a:gd name="connsiteY3" fmla="*/ 3633786 h 6872286"/>
              <a:gd name="connsiteX4" fmla="*/ 2918470 w 2918470"/>
              <a:gd name="connsiteY4" fmla="*/ 6872286 h 6872286"/>
              <a:gd name="connsiteX5" fmla="*/ 2918468 w 2918470"/>
              <a:gd name="connsiteY5" fmla="*/ 6872286 h 6872286"/>
              <a:gd name="connsiteX6" fmla="*/ 126660 w 2918470"/>
              <a:gd name="connsiteY6" fmla="*/ 5253037 h 6872286"/>
              <a:gd name="connsiteX7" fmla="*/ 6407 w 2918470"/>
              <a:gd name="connsiteY7" fmla="*/ 1809522 h 6872286"/>
              <a:gd name="connsiteX8" fmla="*/ 2804623 w 2918470"/>
              <a:gd name="connsiteY8" fmla="*/ 3417675 h 6872286"/>
              <a:gd name="connsiteX9" fmla="*/ 0 w 2918470"/>
              <a:gd name="connsiteY9" fmla="*/ 5036924 h 6872286"/>
              <a:gd name="connsiteX10" fmla="*/ 2794564 w 2918470"/>
              <a:gd name="connsiteY10" fmla="*/ 0 h 6872286"/>
              <a:gd name="connsiteX11" fmla="*/ 2918470 w 2918470"/>
              <a:gd name="connsiteY11" fmla="*/ 0 h 6872286"/>
              <a:gd name="connsiteX12" fmla="*/ 2918470 w 2918470"/>
              <a:gd name="connsiteY12" fmla="*/ 3166635 h 6872286"/>
              <a:gd name="connsiteX13" fmla="*/ 126661 w 2918470"/>
              <a:gd name="connsiteY13" fmla="*/ 1547385 h 6872286"/>
              <a:gd name="connsiteX14" fmla="*/ 2586 w 2918470"/>
              <a:gd name="connsiteY14" fmla="*/ 0 h 6872286"/>
              <a:gd name="connsiteX15" fmla="*/ 2256094 w 2918470"/>
              <a:gd name="connsiteY15" fmla="*/ 0 h 6872286"/>
              <a:gd name="connsiteX16" fmla="*/ 0 w 2918470"/>
              <a:gd name="connsiteY16" fmla="*/ 1302557 h 687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18470" h="6872286">
                <a:moveTo>
                  <a:pt x="6409" y="5435225"/>
                </a:moveTo>
                <a:lnTo>
                  <a:pt x="2506922" y="6872286"/>
                </a:lnTo>
                <a:lnTo>
                  <a:pt x="3556" y="6872286"/>
                </a:lnTo>
                <a:close/>
                <a:moveTo>
                  <a:pt x="2918469" y="3633786"/>
                </a:moveTo>
                <a:lnTo>
                  <a:pt x="2918470" y="6872286"/>
                </a:lnTo>
                <a:lnTo>
                  <a:pt x="2918468" y="6872286"/>
                </a:lnTo>
                <a:lnTo>
                  <a:pt x="126660" y="5253037"/>
                </a:lnTo>
                <a:close/>
                <a:moveTo>
                  <a:pt x="6407" y="1809522"/>
                </a:moveTo>
                <a:lnTo>
                  <a:pt x="2804623" y="3417675"/>
                </a:lnTo>
                <a:lnTo>
                  <a:pt x="0" y="5036924"/>
                </a:lnTo>
                <a:close/>
                <a:moveTo>
                  <a:pt x="2794564" y="0"/>
                </a:moveTo>
                <a:lnTo>
                  <a:pt x="2918470" y="0"/>
                </a:lnTo>
                <a:lnTo>
                  <a:pt x="2918470" y="3166635"/>
                </a:lnTo>
                <a:lnTo>
                  <a:pt x="126661" y="1547385"/>
                </a:lnTo>
                <a:close/>
                <a:moveTo>
                  <a:pt x="2586" y="0"/>
                </a:moveTo>
                <a:lnTo>
                  <a:pt x="2256094" y="0"/>
                </a:lnTo>
                <a:lnTo>
                  <a:pt x="0" y="1302557"/>
                </a:lnTo>
                <a:close/>
              </a:path>
            </a:pathLst>
          </a:cu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30CDE080-EE21-5DAB-44F4-A07314C9C0E2}"/>
              </a:ext>
            </a:extLst>
          </p:cNvPr>
          <p:cNvSpPr/>
          <p:nvPr userDrawn="1"/>
        </p:nvSpPr>
        <p:spPr>
          <a:xfrm>
            <a:off x="9273530" y="7006"/>
            <a:ext cx="2918470" cy="685099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859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7BDFF-7C38-3AA1-37B7-53C980B64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112BB031-3B35-6892-59DB-29DE7CB6D39B}"/>
              </a:ext>
            </a:extLst>
          </p:cNvPr>
          <p:cNvSpPr/>
          <p:nvPr userDrawn="1"/>
        </p:nvSpPr>
        <p:spPr>
          <a:xfrm>
            <a:off x="-11117" y="0"/>
            <a:ext cx="5040317" cy="689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FB8F885C-9BB9-5A94-889C-9ABED59F6757}"/>
              </a:ext>
            </a:extLst>
          </p:cNvPr>
          <p:cNvSpPr/>
          <p:nvPr userDrawn="1"/>
        </p:nvSpPr>
        <p:spPr>
          <a:xfrm rot="801712">
            <a:off x="8225155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F22CBFEB-951E-0F24-2895-2FDBABE2DD46}"/>
              </a:ext>
            </a:extLst>
          </p:cNvPr>
          <p:cNvSpPr/>
          <p:nvPr userDrawn="1"/>
        </p:nvSpPr>
        <p:spPr>
          <a:xfrm rot="801712">
            <a:off x="9810133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E0B7B010-94F8-596F-9373-53F19F62DB9E}"/>
              </a:ext>
            </a:extLst>
          </p:cNvPr>
          <p:cNvSpPr/>
          <p:nvPr userDrawn="1"/>
        </p:nvSpPr>
        <p:spPr>
          <a:xfrm rot="801712">
            <a:off x="4252804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5FEC1EC-0E3A-849C-8751-49EB01E390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9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8A5C9-5185-B6AD-9062-04211DE8F8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4645423"/>
            <a:ext cx="12192001" cy="1704975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83EA4649-E429-DCD2-2740-FBF3B6537B34}"/>
              </a:ext>
            </a:extLst>
          </p:cNvPr>
          <p:cNvSpPr/>
          <p:nvPr userDrawn="1"/>
        </p:nvSpPr>
        <p:spPr>
          <a:xfrm>
            <a:off x="-2" y="4645422"/>
            <a:ext cx="12192002" cy="170497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3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0099" y="5288327"/>
            <a:ext cx="4114800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789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7BDFF-7C38-3AA1-37B7-53C980B64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A5185C4F-E036-AB02-E2E8-4E9C20A323E0}"/>
              </a:ext>
            </a:extLst>
          </p:cNvPr>
          <p:cNvSpPr/>
          <p:nvPr userDrawn="1"/>
        </p:nvSpPr>
        <p:spPr>
          <a:xfrm>
            <a:off x="-9526" y="7005"/>
            <a:ext cx="12201526" cy="687228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03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9F8D8D55-2855-B81A-4C5C-9EF87EF0DC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6313B936-CB22-3D87-5164-B0613E75933D}"/>
              </a:ext>
            </a:extLst>
          </p:cNvPr>
          <p:cNvSpPr/>
          <p:nvPr userDrawn="1"/>
        </p:nvSpPr>
        <p:spPr>
          <a:xfrm>
            <a:off x="-11117" y="0"/>
            <a:ext cx="5040317" cy="689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C8CCECE-6D44-01C4-9416-448825511F73}"/>
              </a:ext>
            </a:extLst>
          </p:cNvPr>
          <p:cNvSpPr/>
          <p:nvPr userDrawn="1"/>
        </p:nvSpPr>
        <p:spPr>
          <a:xfrm rot="801712">
            <a:off x="8225155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80291224-B247-1B0B-9947-372AB8DABB2E}"/>
              </a:ext>
            </a:extLst>
          </p:cNvPr>
          <p:cNvSpPr/>
          <p:nvPr userDrawn="1"/>
        </p:nvSpPr>
        <p:spPr>
          <a:xfrm rot="801712">
            <a:off x="9810133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E850602A-3C3E-B271-C95B-760CECA004AC}"/>
              </a:ext>
            </a:extLst>
          </p:cNvPr>
          <p:cNvSpPr/>
          <p:nvPr userDrawn="1"/>
        </p:nvSpPr>
        <p:spPr>
          <a:xfrm rot="801712">
            <a:off x="4252804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E85484-2387-0C3A-B447-0F11CA16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70929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687842-53C4-9448-E3CB-221BBCC98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0929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873D76-CD21-548C-B9F2-59FA60E5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BD4CAC-7C98-E4D2-7A1B-F8A2E9C0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BB78F-C147-ABC4-8165-CA3D39CD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24284DA-5D08-42CE-B8D7-7B7223F390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629" y="556203"/>
            <a:ext cx="1304491" cy="1832834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68E294F-B8E6-5705-5337-B91504084B1A}"/>
              </a:ext>
            </a:extLst>
          </p:cNvPr>
          <p:cNvCxnSpPr>
            <a:cxnSpLocks/>
          </p:cNvCxnSpPr>
          <p:nvPr userDrawn="1"/>
        </p:nvCxnSpPr>
        <p:spPr>
          <a:xfrm>
            <a:off x="520700" y="2569147"/>
            <a:ext cx="2292350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985D69F1-0C07-553C-B59D-CF648A9778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8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A476D-EE3C-D997-7EAE-605DA37B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DD68C2-09B9-6855-0A39-343DAD117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7A2891-E4BB-9D16-AF00-84ED2ECEA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01A206-6FBF-4CAF-856D-88A98727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54FF5A-1F7B-4600-731C-E00F1EF6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B8090C-A2E0-B609-919A-ECA7BBEC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31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918A8-46EE-C575-593D-4EADD097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C2FA7F-BC76-4805-8EE3-1D45ACA46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E6793A-32BD-77A4-F911-C246CF1AD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195102-8758-9928-D41B-9E1171EF3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55E92E-A30E-4BA7-A408-F43E9AD19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3D28A1-5685-05A1-1E63-0054B44D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FBF4927-3805-B3EA-89FE-A7239C2D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95F2757-64EB-863A-932D-6B0E80E4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6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DB9418-B245-65C3-3F47-C3E4DEE8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7EE9D-8AC1-DDC3-B0DA-D28CDC89B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705E4E-0F7A-81E7-097D-54A61129E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C9BAA-5CF2-4C97-9889-52DC3D4B8679}" type="datetimeFigureOut">
              <a:rPr lang="de-AT" smtClean="0"/>
              <a:t>07.10.2024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A18E52-39B7-8C5A-A50F-25353C235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476D72-738A-F71D-C5DA-8DDDEA78F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951B65A-A6E9-E770-A75C-B58A7CCF3E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9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1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hs-wienwest.at/ahs_14/index.php/slsz1/slszorg" TargetMode="External"/><Relationship Id="rId2" Type="http://schemas.openxmlformats.org/officeDocument/2006/relationships/hyperlink" Target="http://www.ahs-wienwest.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rg@slsz-wienwest.at" TargetMode="External"/><Relationship Id="rId5" Type="http://schemas.openxmlformats.org/officeDocument/2006/relationships/hyperlink" Target="mailto:urg@slsz-wienwest.at" TargetMode="External"/><Relationship Id="rId4" Type="http://schemas.openxmlformats.org/officeDocument/2006/relationships/hyperlink" Target="https://ahs-wienwest.at/ahs_14/index.php/slsz1/slszur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urg@slsz-wienwest.at" TargetMode="External"/><Relationship Id="rId2" Type="http://schemas.openxmlformats.org/officeDocument/2006/relationships/hyperlink" Target="https://ahs-wienwest.at/ahs_14/index.php/slsz1/slszur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org@slsz-wienwest.at" TargetMode="External"/><Relationship Id="rId4" Type="http://schemas.openxmlformats.org/officeDocument/2006/relationships/hyperlink" Target="https://ahs-wienwest.at/ahs_14/index.php/slsz1/slsz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s-wienwest.a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A84B6-01A8-0702-9909-2FCB618BF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AHS Wien West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B4AC38-BEBD-F00E-036C-0E6253F48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426" y="3503557"/>
            <a:ext cx="2743200" cy="1357910"/>
          </a:xfrm>
        </p:spPr>
        <p:txBody>
          <a:bodyPr>
            <a:normAutofit fontScale="92500" lnSpcReduction="10000"/>
          </a:bodyPr>
          <a:lstStyle/>
          <a:p>
            <a:r>
              <a:rPr lang="de-AT" dirty="0"/>
              <a:t>Steinbruchstr. 33</a:t>
            </a:r>
          </a:p>
          <a:p>
            <a:r>
              <a:rPr lang="de-AT" dirty="0"/>
              <a:t>1140 Wien</a:t>
            </a:r>
          </a:p>
          <a:p>
            <a:endParaRPr lang="de-AT" dirty="0"/>
          </a:p>
          <a:p>
            <a:r>
              <a:rPr lang="de-AT" dirty="0"/>
              <a:t>Mag. Robert Parma</a:t>
            </a:r>
          </a:p>
        </p:txBody>
      </p:sp>
    </p:spTree>
    <p:extLst>
      <p:ext uri="{BB962C8B-B14F-4D97-AF65-F5344CB8AC3E}">
        <p14:creationId xmlns:p14="http://schemas.microsoft.com/office/powerpoint/2010/main" val="341570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AHS WIEN WEST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667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Großzügige Klassenraumausstattung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 err="1"/>
              <a:t>Departmentsystem</a:t>
            </a:r>
            <a:r>
              <a:rPr lang="de-DE" altLang="de-DE" dirty="0"/>
              <a:t> für die Oberstufe – Homebases und Fachräume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Lerninseln, Aufenthaltsbereiche/Aula, Nachmittagsbetreuung, Mehrzweckräume, WLAN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Pausenhof und Terrassen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3 Turnsäle + Freianlagen + „Sportgalerie“ mit </a:t>
            </a:r>
            <a:r>
              <a:rPr lang="de-DE" altLang="de-DE" dirty="0" err="1"/>
              <a:t>Boulderwand</a:t>
            </a:r>
            <a:r>
              <a:rPr lang="de-DE" altLang="de-DE" dirty="0"/>
              <a:t>, Kardiobereich, Tischtennis,…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748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Lehrer:innenteam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Hervorragendes </a:t>
            </a:r>
            <a:r>
              <a:rPr lang="de-DE" dirty="0" err="1"/>
              <a:t>Lehrer:innen-Team</a:t>
            </a: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Motiviert, „jung“, dynamisch, innovativ, erfahren</a:t>
            </a:r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„Coaching“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292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„Einzugsgebiet“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11181" cy="4351338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de-DE" altLang="de-DE" dirty="0"/>
              <a:t>Wohnort in Schulnähe ist ein wichtiges Kriterium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de-DE" altLang="de-DE" dirty="0"/>
              <a:t>„Schulnähe“ =  folgende Frage: ist die AHS-WIENWEST der „nächstgelegene AHS-Standort“ oder sind andere „AHS-Standorte“ näher?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de-DE" altLang="de-DE" dirty="0"/>
              <a:t>zu Fuß erreichbar (ca. 1 km)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456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6672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Telefonische Terminvereinbarung: voraussichtlich 8.1.2025-15.1.2025</a:t>
            </a:r>
          </a:p>
          <a:p>
            <a:pPr eaLnBrk="1" hangingPunct="1"/>
            <a:r>
              <a:rPr lang="de-DE" altLang="de-DE" dirty="0"/>
              <a:t>Aufnahmewoche: 17.2.2025-21.2.2025</a:t>
            </a:r>
          </a:p>
          <a:p>
            <a:pPr eaLnBrk="1" hangingPunct="1"/>
            <a:r>
              <a:rPr lang="de-DE" altLang="de-DE" dirty="0"/>
              <a:t>Infos: </a:t>
            </a:r>
            <a:r>
              <a:rPr lang="de-DE" altLang="de-DE" dirty="0">
                <a:hlinkClick r:id="rId2"/>
              </a:rPr>
              <a:t>www.ahs-wienwest.at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Achtung Sportzweige: eigene </a:t>
            </a:r>
            <a:r>
              <a:rPr lang="de-DE" altLang="de-DE"/>
              <a:t>Aufnahmezeiten,</a:t>
            </a:r>
            <a:br>
              <a:rPr lang="de-DE" altLang="de-DE"/>
            </a:br>
            <a:r>
              <a:rPr lang="de-DE" altLang="de-DE"/>
              <a:t>siehe </a:t>
            </a:r>
            <a:r>
              <a:rPr lang="de-DE" altLang="de-DE" dirty="0">
                <a:hlinkClick r:id="rId3"/>
              </a:rPr>
              <a:t>ORG</a:t>
            </a:r>
            <a:r>
              <a:rPr lang="de-DE" altLang="de-DE" dirty="0"/>
              <a:t> bzw. </a:t>
            </a:r>
            <a:r>
              <a:rPr lang="de-DE" altLang="de-DE" dirty="0">
                <a:hlinkClick r:id="rId4"/>
              </a:rPr>
              <a:t>URG</a:t>
            </a:r>
            <a:r>
              <a:rPr lang="de-DE" altLang="de-DE" dirty="0"/>
              <a:t>  </a:t>
            </a:r>
          </a:p>
          <a:p>
            <a:pPr eaLnBrk="1" hangingPunct="1"/>
            <a:r>
              <a:rPr lang="de-DE" altLang="de-DE" dirty="0"/>
              <a:t>Info URG: </a:t>
            </a:r>
            <a:r>
              <a:rPr lang="de-DE" altLang="de-DE" dirty="0">
                <a:hlinkClick r:id="rId5"/>
              </a:rPr>
              <a:t>urg@slsz-wienwest.at</a:t>
            </a:r>
            <a:r>
              <a:rPr lang="de-DE" altLang="de-DE" dirty="0"/>
              <a:t> Prof. Schmid</a:t>
            </a:r>
          </a:p>
          <a:p>
            <a:pPr eaLnBrk="1" hangingPunct="1"/>
            <a:r>
              <a:rPr lang="de-DE" altLang="de-DE" dirty="0"/>
              <a:t>Info ORG. </a:t>
            </a:r>
            <a:r>
              <a:rPr lang="de-DE" altLang="de-DE" dirty="0">
                <a:hlinkClick r:id="rId6"/>
              </a:rPr>
              <a:t>org@slsz-wienwest.at</a:t>
            </a:r>
            <a:r>
              <a:rPr lang="de-DE" altLang="de-DE" dirty="0"/>
              <a:t> Prof Grünanger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901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E2A8191-B48A-1056-9783-959B65C5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6550"/>
            <a:ext cx="12192000" cy="1325563"/>
          </a:xfrm>
        </p:spPr>
        <p:txBody>
          <a:bodyPr/>
          <a:lstStyle/>
          <a:p>
            <a:pPr algn="ctr"/>
            <a:r>
              <a:rPr lang="de-DE" dirty="0"/>
              <a:t>Danke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85283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229" y="365125"/>
            <a:ext cx="10515599" cy="1325563"/>
          </a:xfrm>
        </p:spPr>
        <p:txBody>
          <a:bodyPr/>
          <a:lstStyle/>
          <a:p>
            <a:r>
              <a:rPr lang="de-AT" dirty="0"/>
              <a:t>Angebot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29" y="1825624"/>
            <a:ext cx="7437895" cy="5032375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Realgymnasium (+ Modellversuch Mittelschule in der Unterstufe) mit Abschluss Matura</a:t>
            </a:r>
          </a:p>
          <a:p>
            <a:pPr eaLnBrk="1" hangingPunct="1"/>
            <a:r>
              <a:rPr lang="de-DE" altLang="de-DE" dirty="0"/>
              <a:t>URG für Leistungssportler/innen – Infos</a:t>
            </a:r>
            <a:br>
              <a:rPr lang="de-DE" altLang="de-DE" dirty="0"/>
            </a:br>
            <a:r>
              <a:rPr lang="de-DE" altLang="de-DE" dirty="0">
                <a:hlinkClick r:id="rId2"/>
              </a:rPr>
              <a:t>URG Homepage</a:t>
            </a:r>
            <a:r>
              <a:rPr lang="de-DE" altLang="de-DE" dirty="0"/>
              <a:t>, </a:t>
            </a:r>
            <a:r>
              <a:rPr lang="de-DE" altLang="de-DE" dirty="0">
                <a:hlinkClick r:id="rId3"/>
              </a:rPr>
              <a:t>urg@slsz-wienwest.at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/>
              <a:t>Prof. Stefan Schmid (Leitung), sportliche Expertise des Fachverbandes, Aufnahmeprüfung</a:t>
            </a:r>
          </a:p>
          <a:p>
            <a:pPr eaLnBrk="1" hangingPunct="1"/>
            <a:r>
              <a:rPr lang="de-DE" altLang="de-DE" dirty="0"/>
              <a:t>ORG für Leistungssportler/innen – Infos</a:t>
            </a:r>
            <a:br>
              <a:rPr lang="de-DE" altLang="de-DE" dirty="0"/>
            </a:br>
            <a:r>
              <a:rPr lang="de-DE" altLang="de-DE" dirty="0">
                <a:hlinkClick r:id="rId4"/>
              </a:rPr>
              <a:t>ORG Homepage</a:t>
            </a:r>
            <a:r>
              <a:rPr lang="de-DE" altLang="de-DE" dirty="0"/>
              <a:t>, </a:t>
            </a:r>
            <a:r>
              <a:rPr lang="de-DE" altLang="de-DE" dirty="0">
                <a:hlinkClick r:id="rId5"/>
              </a:rPr>
              <a:t>org@slsz-wienwest.at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/>
              <a:t>Prof. Harald Grünanger (Leitung), sportliche Expertise des Fachverbandes, Zeugnis 4. Klasse</a:t>
            </a:r>
          </a:p>
        </p:txBody>
      </p:sp>
    </p:spTree>
    <p:extLst>
      <p:ext uri="{BB962C8B-B14F-4D97-AF65-F5344CB8AC3E}">
        <p14:creationId xmlns:p14="http://schemas.microsoft.com/office/powerpoint/2010/main" val="19845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Rechtliche Grundlagen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76652" cy="4351338"/>
          </a:xfrm>
        </p:spPr>
        <p:txBody>
          <a:bodyPr/>
          <a:lstStyle/>
          <a:p>
            <a:pPr eaLnBrk="1" hangingPunct="1"/>
            <a:r>
              <a:rPr lang="de-DE" altLang="de-DE" dirty="0"/>
              <a:t>AHS-Langform = 1.-8.Klasse (5.-12.Schulstufe) durchgehend – bei „AHS-Beurteilung=Standard-AHS“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„AHS“-Reife nicht zwingend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Ab 2. Klasse (6.Schulstufe)</a:t>
            </a:r>
            <a:br>
              <a:rPr lang="de-DE" altLang="de-DE" dirty="0"/>
            </a:br>
            <a:r>
              <a:rPr lang="de-DE" altLang="de-DE" dirty="0"/>
              <a:t>„AHS-Beurteilung = “Standard AHS“ oder „Standard“ möglich in D/M/E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6550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AHS-Modell mit Modellversuch MS und folgenden Zusatzangeboten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23787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Lerncoachingstunde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in D/M/E  – Teamteaching oder Kleingruppenarbeit  – (Kernkurse – Trainingskurse/Erweiterungskurse), Begabungskonzept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Englisch als Arbeitssprache in verschiedenen Gegenständen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Projekt E4U-Englisch mit „Native Speaker“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Präsentationsschwerpunkt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Kompetenzworkshops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498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„Freifächer“ – „unverbindliche Übungen“ an der AHS WIEN WEST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41537"/>
            <a:ext cx="8170333" cy="4351338"/>
          </a:xfrm>
        </p:spPr>
        <p:txBody>
          <a:bodyPr>
            <a:normAutofit/>
          </a:bodyPr>
          <a:lstStyle/>
          <a:p>
            <a:r>
              <a:rPr lang="de-DE" sz="3200" b="1" dirty="0"/>
              <a:t>Wir sind sehr froh, eine Vielzahl an „Freifächern“, „unverbindlichen Übungen“ für unsere </a:t>
            </a:r>
            <a:r>
              <a:rPr lang="de-DE" sz="3200" b="1" dirty="0" err="1"/>
              <a:t>Schüler:innen</a:t>
            </a:r>
            <a:r>
              <a:rPr lang="de-DE" sz="3200" b="1" dirty="0"/>
              <a:t> anbieten zu können</a:t>
            </a:r>
          </a:p>
          <a:p>
            <a:endParaRPr lang="de-DE" sz="3200" b="1" dirty="0"/>
          </a:p>
          <a:p>
            <a:r>
              <a:rPr lang="de-DE" sz="3200" b="1" dirty="0"/>
              <a:t>Bitte entnehmen Sie die Informationen dazu unserer Homepage </a:t>
            </a:r>
            <a:r>
              <a:rPr lang="de-DE" sz="3200" b="1" dirty="0">
                <a:hlinkClick r:id="rId2"/>
              </a:rPr>
              <a:t>www.ahs-wienwest.at</a:t>
            </a:r>
            <a:endParaRPr lang="de-DE" sz="3200" b="1" dirty="0"/>
          </a:p>
          <a:p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2241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Themenschwerpunkte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52187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Bewegung und Sport</a:t>
            </a:r>
          </a:p>
          <a:p>
            <a:pPr eaLnBrk="1" hangingPunct="1">
              <a:lnSpc>
                <a:spcPct val="90000"/>
              </a:lnSpc>
            </a:pPr>
            <a:endParaRPr lang="de-DE" altLang="de-DE" dirty="0"/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Sprachenschwerpunkt &gt;&gt; Englisch als Arbeitssprache, E4U, ab 3. Klassen Freifächer IT, SP, ab 5. Klasse F und L, Wahlpflichtfächer</a:t>
            </a:r>
          </a:p>
          <a:p>
            <a:pPr eaLnBrk="1" hangingPunct="1">
              <a:lnSpc>
                <a:spcPct val="90000"/>
              </a:lnSpc>
            </a:pPr>
            <a:endParaRPr lang="de-DE" altLang="de-DE" dirty="0"/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17SDG (Nachhaltigkeit) – Projektschwerpunkt in allen Klassen/Gegenständen - Umwelt – Umweltzeichen für Schulen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632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5" name="Inhaltsplatzhalter 2">
            <a:extLst>
              <a:ext uri="{FF2B5EF4-FFF2-40B4-BE49-F238E27FC236}">
                <a16:creationId xmlns:a16="http://schemas.microsoft.com/office/drawing/2014/main" id="{F3BA44C0-E93F-1387-694E-3E0774AEA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75617" y="1543050"/>
            <a:ext cx="8640763" cy="494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1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2" name="Inhaltsplatzhalter 4">
            <a:extLst>
              <a:ext uri="{FF2B5EF4-FFF2-40B4-BE49-F238E27FC236}">
                <a16:creationId xmlns:a16="http://schemas.microsoft.com/office/drawing/2014/main" id="{67E87845-CFE5-32E7-7E5F-2045161FA14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468" y="1968181"/>
            <a:ext cx="11869063" cy="37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1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95F0429-AC42-CACE-B5A9-92947A9B5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6093" y="1690688"/>
            <a:ext cx="8659812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56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HS Wien We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8CD2"/>
      </a:accent1>
      <a:accent2>
        <a:srgbClr val="DC0714"/>
      </a:accent2>
      <a:accent3>
        <a:srgbClr val="ABA7A9"/>
      </a:accent3>
      <a:accent4>
        <a:srgbClr val="F9BD01"/>
      </a:accent4>
      <a:accent5>
        <a:srgbClr val="22948D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orlage_NEU.pptx" id="{D58B3B47-339E-4612-9E81-AFC298692696}" vid="{86C2C253-0528-414B-95F6-EBF0BC45C93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2b6dcd-0bf8-4c36-9ec7-e11ee6d7f1cc">
      <Terms xmlns="http://schemas.microsoft.com/office/infopath/2007/PartnerControls"/>
    </lcf76f155ced4ddcb4097134ff3c332f>
    <TaxCatchAll xmlns="a6937d95-bed4-4d27-87fa-f5da6919c65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A1FB43D28C434887D06FDDF6B0E134" ma:contentTypeVersion="16" ma:contentTypeDescription="Ein neues Dokument erstellen." ma:contentTypeScope="" ma:versionID="f57656307e72b0a288f0354afb4d4ed0">
  <xsd:schema xmlns:xsd="http://www.w3.org/2001/XMLSchema" xmlns:xs="http://www.w3.org/2001/XMLSchema" xmlns:p="http://schemas.microsoft.com/office/2006/metadata/properties" xmlns:ns2="912b6dcd-0bf8-4c36-9ec7-e11ee6d7f1cc" xmlns:ns3="a6937d95-bed4-4d27-87fa-f5da6919c65d" targetNamespace="http://schemas.microsoft.com/office/2006/metadata/properties" ma:root="true" ma:fieldsID="80e7e73dce9ac759509d3eaa12a8414d" ns2:_="" ns3:_="">
    <xsd:import namespace="912b6dcd-0bf8-4c36-9ec7-e11ee6d7f1cc"/>
    <xsd:import namespace="a6937d95-bed4-4d27-87fa-f5da6919c6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b6dcd-0bf8-4c36-9ec7-e11ee6d7f1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33dfa103-e572-46fb-858a-caeb94612d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37d95-bed4-4d27-87fa-f5da6919c6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8d6db95-4f90-4a84-a117-a10961159e36}" ma:internalName="TaxCatchAll" ma:showField="CatchAllData" ma:web="a6937d95-bed4-4d27-87fa-f5da6919c6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171253-4200-44BD-9FAC-597EABF6CF7A}">
  <ds:schemaRefs>
    <ds:schemaRef ds:uri="http://schemas.microsoft.com/office/2006/documentManagement/types"/>
    <ds:schemaRef ds:uri="http://schemas.microsoft.com/office/infopath/2007/PartnerControls"/>
    <ds:schemaRef ds:uri="a6937d95-bed4-4d27-87fa-f5da6919c65d"/>
    <ds:schemaRef ds:uri="http://purl.org/dc/terms/"/>
    <ds:schemaRef ds:uri="http://schemas.microsoft.com/office/2006/metadata/properties"/>
    <ds:schemaRef ds:uri="http://purl.org/dc/dcmitype/"/>
    <ds:schemaRef ds:uri="912b6dcd-0bf8-4c36-9ec7-e11ee6d7f1cc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8BCD453-823B-4285-A795-2005F36459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2b6dcd-0bf8-4c36-9ec7-e11ee6d7f1cc"/>
    <ds:schemaRef ds:uri="a6937d95-bed4-4d27-87fa-f5da6919c6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BEA00F-F562-4A1E-8A4D-7F75DF9B9C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Breitbild</PresentationFormat>
  <Paragraphs>63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 Light</vt:lpstr>
      <vt:lpstr>Wingdings</vt:lpstr>
      <vt:lpstr>Wingdings 2</vt:lpstr>
      <vt:lpstr>Office</vt:lpstr>
      <vt:lpstr>AHS Wien West</vt:lpstr>
      <vt:lpstr>Angebot</vt:lpstr>
      <vt:lpstr>Rechtliche Grundlagen</vt:lpstr>
      <vt:lpstr>AHS-Modell mit Modellversuch MS und folgenden Zusatzangeboten</vt:lpstr>
      <vt:lpstr>„Freifächer“ – „unverbindliche Übungen“ an der AHS WIEN WEST</vt:lpstr>
      <vt:lpstr>Themenschwerpunkte</vt:lpstr>
      <vt:lpstr>AHS WIEN WEST</vt:lpstr>
      <vt:lpstr>AHS WIEN WEST</vt:lpstr>
      <vt:lpstr>AHS WIEN WEST</vt:lpstr>
      <vt:lpstr>AHS WIEN WEST</vt:lpstr>
      <vt:lpstr>Lehrer:innenteam</vt:lpstr>
      <vt:lpstr>„Einzugsgebiet“</vt:lpstr>
      <vt:lpstr>Aufnahme</vt:lpstr>
      <vt:lpstr>Danke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AHS Wien West</dc:title>
  <dc:creator>SCHICHOR Michael</dc:creator>
  <cp:lastModifiedBy>PC914046-4</cp:lastModifiedBy>
  <cp:revision>7</cp:revision>
  <dcterms:created xsi:type="dcterms:W3CDTF">2024-08-28T04:04:09Z</dcterms:created>
  <dcterms:modified xsi:type="dcterms:W3CDTF">2024-10-07T07:31:33Z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0x01010046A1FB43D28C434887D06FDDF6B0E134</vt:lpwstr>
  </property>
</Properties>
</file>